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309" r:id="rId5"/>
    <p:sldId id="1563" r:id="rId6"/>
    <p:sldId id="1656" r:id="rId7"/>
    <p:sldId id="1657" r:id="rId8"/>
    <p:sldId id="1658" r:id="rId9"/>
    <p:sldId id="261" r:id="rId10"/>
    <p:sldId id="269" r:id="rId11"/>
    <p:sldId id="1659" r:id="rId12"/>
    <p:sldId id="1660" r:id="rId13"/>
    <p:sldId id="1661" r:id="rId14"/>
    <p:sldId id="1663" r:id="rId15"/>
    <p:sldId id="266" r:id="rId16"/>
    <p:sldId id="1664" r:id="rId17"/>
    <p:sldId id="1665" r:id="rId18"/>
    <p:sldId id="1666" r:id="rId19"/>
    <p:sldId id="1667" r:id="rId20"/>
    <p:sldId id="1668" r:id="rId21"/>
    <p:sldId id="1669" r:id="rId22"/>
    <p:sldId id="1670" r:id="rId23"/>
    <p:sldId id="1671" r:id="rId24"/>
    <p:sldId id="1672" r:id="rId25"/>
    <p:sldId id="16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DD017-6688-86D7-EC9A-C2503812F110}" v="156" dt="2025-05-28T17:58:04.071"/>
    <p1510:client id="{F12BF44C-13AB-C0B9-2585-486CABE11BA8}" v="6" dt="2025-05-30T06:40:25.579"/>
  </p1510:revLst>
</p1510:revInfo>
</file>

<file path=ppt/tableStyles.xml><?xml version="1.0" encoding="utf-8"?>
<a:tblStyleLst xmlns:a="http://schemas.openxmlformats.org/drawingml/2006/main" def="{F5AB1C69-6EDB-4FF4-983F-18BD219EF322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/>
    <p:restoredTop sz="94665"/>
  </p:normalViewPr>
  <p:slideViewPr>
    <p:cSldViewPr snapToGrid="0">
      <p:cViewPr>
        <p:scale>
          <a:sx n="100" d="100"/>
          <a:sy n="100" d="100"/>
        </p:scale>
        <p:origin x="-14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8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749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28590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9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48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5" r:id="rId2"/>
    <p:sldLayoutId id="2147483676" r:id="rId3"/>
    <p:sldLayoutId id="2147483712" r:id="rId4"/>
    <p:sldLayoutId id="2147483698" r:id="rId5"/>
    <p:sldLayoutId id="2147483734" r:id="rId6"/>
    <p:sldLayoutId id="2147483736" r:id="rId7"/>
    <p:sldLayoutId id="2147483729" r:id="rId8"/>
    <p:sldLayoutId id="2147483783" r:id="rId9"/>
    <p:sldLayoutId id="2147483716" r:id="rId10"/>
    <p:sldLayoutId id="2147483782" r:id="rId11"/>
    <p:sldLayoutId id="2147483713" r:id="rId12"/>
    <p:sldLayoutId id="2147483732" r:id="rId13"/>
    <p:sldLayoutId id="2147483662" r:id="rId14"/>
    <p:sldLayoutId id="2147483679" r:id="rId15"/>
    <p:sldLayoutId id="2147483680" r:id="rId16"/>
    <p:sldLayoutId id="2147483681" r:id="rId17"/>
    <p:sldLayoutId id="2147483778" r:id="rId18"/>
    <p:sldLayoutId id="2147483777" r:id="rId19"/>
    <p:sldLayoutId id="2147483689" r:id="rId20"/>
    <p:sldLayoutId id="2147483690" r:id="rId21"/>
    <p:sldLayoutId id="2147483707" r:id="rId22"/>
    <p:sldLayoutId id="2147483708" r:id="rId23"/>
    <p:sldLayoutId id="2147483692" r:id="rId24"/>
    <p:sldLayoutId id="2147483691" r:id="rId25"/>
    <p:sldLayoutId id="2147483743" r:id="rId26"/>
    <p:sldLayoutId id="2147483744" r:id="rId27"/>
    <p:sldLayoutId id="2147483694" r:id="rId28"/>
    <p:sldLayoutId id="2147483770" r:id="rId29"/>
    <p:sldLayoutId id="2147483769" r:id="rId30"/>
    <p:sldLayoutId id="2147483771" r:id="rId31"/>
    <p:sldLayoutId id="2147483693" r:id="rId32"/>
    <p:sldLayoutId id="2147483711" r:id="rId33"/>
    <p:sldLayoutId id="2147483672" r:id="rId34"/>
    <p:sldLayoutId id="2147483673" r:id="rId35"/>
    <p:sldLayoutId id="2147483696" r:id="rId36"/>
    <p:sldLayoutId id="2147483780" r:id="rId37"/>
    <p:sldLayoutId id="2147483740" r:id="rId38"/>
    <p:sldLayoutId id="2147483779" r:id="rId39"/>
    <p:sldLayoutId id="2147483776" r:id="rId40"/>
    <p:sldLayoutId id="2147483757" r:id="rId41"/>
    <p:sldLayoutId id="2147483762" r:id="rId42"/>
    <p:sldLayoutId id="2147483764" r:id="rId43"/>
    <p:sldLayoutId id="2147483767" r:id="rId44"/>
    <p:sldLayoutId id="2147483664" r:id="rId45"/>
    <p:sldLayoutId id="2147483665" r:id="rId46"/>
    <p:sldLayoutId id="2147483666" r:id="rId47"/>
    <p:sldLayoutId id="2147483667" r:id="rId48"/>
    <p:sldLayoutId id="2147483668" r:id="rId49"/>
    <p:sldLayoutId id="2147483669" r:id="rId50"/>
    <p:sldLayoutId id="2147483685" r:id="rId51"/>
    <p:sldLayoutId id="2147483730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ACAB-959D-812F-8963-C96537ED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92D4A-2B01-7C79-765D-37A3B9226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/>
          <a:lstStyle/>
          <a:p>
            <a:r>
              <a:rPr lang="en-US" dirty="0"/>
              <a:t>Basic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4E2E02-FD44-8495-42A7-69BFA608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>
            <a:normAutofit/>
          </a:bodyPr>
          <a:lstStyle/>
          <a:p>
            <a:r>
              <a:rPr lang="en-US" dirty="0"/>
              <a:t>Presented by Ares Grau</a:t>
            </a:r>
          </a:p>
        </p:txBody>
      </p:sp>
      <p:pic>
        <p:nvPicPr>
          <p:cNvPr id="5" name="Picture Placeholder 4" descr="A dock on a body of water">
            <a:extLst>
              <a:ext uri="{FF2B5EF4-FFF2-40B4-BE49-F238E27FC236}">
                <a16:creationId xmlns:a16="http://schemas.microsoft.com/office/drawing/2014/main" id="{78399731-5F97-E9F2-6BCE-D012F2544B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343038"/>
            <a:ext cx="11506200" cy="47927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E4170-DF01-293D-F48F-3F0B7910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98" y="143"/>
            <a:ext cx="12232516" cy="684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54E0B-F916-F3F6-3D3A-016C7385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98286-1C14-C9FD-D5C0-2D1BF7E4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/>
          <a:lstStyle/>
          <a:p>
            <a:r>
              <a:rPr lang="en-US" dirty="0"/>
              <a:t>Delivering with impact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D85F0-A951-6F8F-291B-46A5462D6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r>
              <a:rPr lang="en-US" dirty="0"/>
              <a:t>Keeping your audience engaged through effective techniques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2EB97-B3B6-6478-770D-2D939A78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877" y="-15983"/>
            <a:ext cx="12098364" cy="71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9F63-E4D0-A0A4-0742-1E743CD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6" name="Picture Placeholder 5" descr="A person and child walking on a beach">
            <a:extLst>
              <a:ext uri="{FF2B5EF4-FFF2-40B4-BE49-F238E27FC236}">
                <a16:creationId xmlns:a16="http://schemas.microsoft.com/office/drawing/2014/main" id="{6CC5843F-257A-BB26-6799-DE82ED07E9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075" y="2293494"/>
            <a:ext cx="3666744" cy="403904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31A8C-7955-70E9-1FD9-42A1FA7680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1800" b="1" dirty="0"/>
              <a:t>Voice modulation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1800" b="1" dirty="0"/>
              <a:t>Body language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sz="1800" b="1" dirty="0"/>
              <a:t>Non-verbal cues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1800" b="1" dirty="0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Be confident, rehearse aloud, and show enthusiasm.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7CB68BB-A187-3F29-AE38-F7C629CE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" y="-3066"/>
            <a:ext cx="12521176" cy="68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5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>
            <a:normAutofit/>
          </a:bodyPr>
          <a:lstStyle/>
          <a:p>
            <a:r>
              <a:rPr lang="en-US" dirty="0"/>
              <a:t>Delivering with confidence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8266176" cy="5605272"/>
          </a:xfrm>
        </p:spPr>
        <p:txBody>
          <a:bodyPr/>
          <a:lstStyle/>
          <a:p>
            <a:r>
              <a:rPr lang="en-US" dirty="0"/>
              <a:t>Meaningful eye contact, purposeful gestures, and good posture can enhance your message and make it more memorable.</a:t>
            </a:r>
          </a:p>
        </p:txBody>
      </p:sp>
      <p:pic>
        <p:nvPicPr>
          <p:cNvPr id="4" name="Picture 3" descr="A screenshot of a health application&#10;&#10;AI-generated content may be incorrect.">
            <a:extLst>
              <a:ext uri="{FF2B5EF4-FFF2-40B4-BE49-F238E27FC236}">
                <a16:creationId xmlns:a16="http://schemas.microsoft.com/office/drawing/2014/main" id="{701A0059-347D-5A1A-351C-321D5CCF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2" y="-9202"/>
            <a:ext cx="12201684" cy="68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C94B94-A28F-E2C1-29E4-2510982C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1ECC70-B6CC-5482-A3F1-C41E6C2EF2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pic>
        <p:nvPicPr>
          <p:cNvPr id="2" name="Picture 1" descr="A screen shot of a chart&#10;&#10;AI-generated content may be incorrect.">
            <a:extLst>
              <a:ext uri="{FF2B5EF4-FFF2-40B4-BE49-F238E27FC236}">
                <a16:creationId xmlns:a16="http://schemas.microsoft.com/office/drawing/2014/main" id="{F9EC76FF-CF73-E04E-51F3-8C83BC08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" y="-10573"/>
            <a:ext cx="12188124" cy="68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3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316666-556F-E61C-B685-895CE9AEC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42E6AB-7B31-6FE7-AEA6-913B09E3C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/>
          <a:lstStyle/>
          <a:p>
            <a:r>
              <a:rPr lang="en-US" dirty="0"/>
              <a:t>How to handle audience questions effectively</a:t>
            </a:r>
          </a:p>
          <a:p>
            <a:endParaRPr lang="en-US" dirty="0"/>
          </a:p>
        </p:txBody>
      </p:sp>
      <p:pic>
        <p:nvPicPr>
          <p:cNvPr id="8" name="Picture Placeholder 7" descr="A boat on the water">
            <a:extLst>
              <a:ext uri="{FF2B5EF4-FFF2-40B4-BE49-F238E27FC236}">
                <a16:creationId xmlns:a16="http://schemas.microsoft.com/office/drawing/2014/main" id="{7902B700-F857-C589-A7F1-5F47B689E1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1" y="343038"/>
            <a:ext cx="11506200" cy="4792766"/>
          </a:xfr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F0881D-47A9-0ED4-6C84-CBA89403F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" y="-3067"/>
            <a:ext cx="12186024" cy="68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3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AC17B4D-F227-B286-EB56-9E1585E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E1E50-E8A4-32C6-F4BF-2C6F78D7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-5980" y="-24708"/>
            <a:ext cx="12068420" cy="6878082"/>
          </a:xfrm>
          <a:noFill/>
        </p:spPr>
      </p:pic>
    </p:spTree>
    <p:extLst>
      <p:ext uri="{BB962C8B-B14F-4D97-AF65-F5344CB8AC3E}">
        <p14:creationId xmlns:p14="http://schemas.microsoft.com/office/powerpoint/2010/main" val="349491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DD68-6CC0-CDC2-5868-7421C1AA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0CCF2-C220-690F-81EF-5A0FDE10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5EC3E9-15AD-5352-6A9A-2517E520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" y="-2772"/>
            <a:ext cx="12198397" cy="68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9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C51A-6F12-8111-1D53-2B9B019C3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073D-FF33-EEE9-754E-116A5C872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DA4770-7919-B0D6-B378-554FC38F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3" y="-923"/>
            <a:ext cx="12192852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2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BEE6-6E45-8256-7633-9BB8524A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7589-AB9E-7A6E-69CA-17D64E978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2A2266FF-268D-40EF-F095-F0368ABE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5" y="-3838"/>
            <a:ext cx="12189156" cy="68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9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B7A7-6B5C-83EE-A162-FB0DAFEE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327C-E171-6926-5E92-E1A8515B4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D1F04E-A134-D6D6-FBD4-9C21D8AAA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" y="1663"/>
            <a:ext cx="12185346" cy="68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99EF-994E-2448-D260-6957DB07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EC32-F483-9CB8-A03D-3BDD4529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Picture Placeholder 3" descr="A couple of people floating on yellow tubes in the water">
            <a:extLst>
              <a:ext uri="{FF2B5EF4-FFF2-40B4-BE49-F238E27FC236}">
                <a16:creationId xmlns:a16="http://schemas.microsoft.com/office/drawing/2014/main" id="{D7CFB661-4F9E-1368-0E5F-8200388195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"/>
          <a:stretch/>
        </p:blipFill>
        <p:spPr>
          <a:xfrm>
            <a:off x="342901" y="345109"/>
            <a:ext cx="6714969" cy="616350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375E5-CCC8-A819-72F8-DE6E01420C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/>
          <a:lstStyle/>
          <a:p>
            <a:r>
              <a:rPr lang="en-US" dirty="0"/>
              <a:t>Introducing yourself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Appeal</a:t>
            </a:r>
          </a:p>
          <a:p>
            <a:r>
              <a:rPr lang="en-US" dirty="0"/>
              <a:t>Effective delivery techniques</a:t>
            </a:r>
          </a:p>
          <a:p>
            <a:r>
              <a:rPr lang="en-US" dirty="0"/>
              <a:t>Q&amp;A</a:t>
            </a:r>
          </a:p>
        </p:txBody>
      </p:sp>
      <p:pic>
        <p:nvPicPr>
          <p:cNvPr id="3" name="Picture 2" descr="A table of contents with text&#10;&#10;AI-generated content may be incorrect.">
            <a:extLst>
              <a:ext uri="{FF2B5EF4-FFF2-40B4-BE49-F238E27FC236}">
                <a16:creationId xmlns:a16="http://schemas.microsoft.com/office/drawing/2014/main" id="{9B323D59-A9BA-017A-EDEE-08B4D527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" y="3714"/>
            <a:ext cx="12182635" cy="68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0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706E-F1FE-DDE1-5D7E-A18609FE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AE43-2CCF-5A15-A9A0-E99D9B7D5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215C4A-0562-1365-E719-F18213B6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22" y="-923"/>
            <a:ext cx="12080968" cy="68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6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D80-7535-921A-F577-B34731C0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2272-CDAA-4B81-D362-5F8A7280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FC4C23-0248-EFF1-2CE3-271F02DF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" y="-136524"/>
            <a:ext cx="12194116" cy="69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19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A4D0-BD77-5D3A-3910-98A545C6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CD64-2922-05FB-9A5E-04B09A38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en-US"/>
          </a:p>
        </p:txBody>
      </p:sp>
      <p:pic>
        <p:nvPicPr>
          <p:cNvPr id="4" name="Picture 3" descr="A close-up of a human heart&#10;&#10;AI-generated content may be incorrect.">
            <a:extLst>
              <a:ext uri="{FF2B5EF4-FFF2-40B4-BE49-F238E27FC236}">
                <a16:creationId xmlns:a16="http://schemas.microsoft.com/office/drawing/2014/main" id="{56B254B4-2CF4-28ED-6C09-25C97B42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0" y="-310912"/>
            <a:ext cx="12041972" cy="71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E96A91-1631-1D6C-FF50-C75B65DE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C0AB1-C3E0-9A6E-F18F-2ACAEB29BF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When introducing yourself, keep it concise and relevant. </a:t>
            </a:r>
          </a:p>
          <a:p>
            <a:pPr marL="0" indent="0">
              <a:buNone/>
            </a:pPr>
            <a:r>
              <a:rPr lang="en-US" sz="1800" dirty="0"/>
              <a:t>Start with a hook, state your expertise, and explain why you’re presenting.</a:t>
            </a:r>
          </a:p>
          <a:p>
            <a:pPr marL="0" indent="0">
              <a:buNone/>
            </a:pPr>
            <a:r>
              <a:rPr lang="en-US" sz="1800" dirty="0"/>
              <a:t>If possible, keep your introduction to under 60 seconds to maintain interest.</a:t>
            </a:r>
          </a:p>
        </p:txBody>
      </p:sp>
      <p:pic>
        <p:nvPicPr>
          <p:cNvPr id="10" name="Picture Placeholder 9" descr="A stack of rocks on top of each other">
            <a:extLst>
              <a:ext uri="{FF2B5EF4-FFF2-40B4-BE49-F238E27FC236}">
                <a16:creationId xmlns:a16="http://schemas.microsoft.com/office/drawing/2014/main" id="{ACC1B38D-1775-E3D3-01BC-E46CB9570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3"/>
          <a:stretch/>
        </p:blipFill>
        <p:spPr>
          <a:xfrm>
            <a:off x="7353304" y="352327"/>
            <a:ext cx="4495799" cy="6172200"/>
          </a:xfrm>
        </p:spPr>
      </p:pic>
      <p:pic>
        <p:nvPicPr>
          <p:cNvPr id="2" name="Picture 1" descr="A diagram of a heart attack&#10;&#10;AI-generated content may be incorrect.">
            <a:extLst>
              <a:ext uri="{FF2B5EF4-FFF2-40B4-BE49-F238E27FC236}">
                <a16:creationId xmlns:a16="http://schemas.microsoft.com/office/drawing/2014/main" id="{A4CF86BF-5187-52C0-8B5C-4BFA5F8E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" y="-1695"/>
            <a:ext cx="12180536" cy="6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D14EC-78B8-4287-8DC4-AECA6B3C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2092751"/>
            <a:ext cx="8695944" cy="2128102"/>
          </a:xfrm>
        </p:spPr>
        <p:txBody>
          <a:bodyPr/>
          <a:lstStyle/>
          <a:p>
            <a:r>
              <a:rPr lang="en-US" dirty="0"/>
              <a:t>“They may forget what you said, but they will never forget how you made them feel.”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F3E55-BAB9-1E39-F6BB-65CB4DB472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55064" y="5120640"/>
            <a:ext cx="8695944" cy="621792"/>
          </a:xfrm>
        </p:spPr>
        <p:txBody>
          <a:bodyPr/>
          <a:lstStyle/>
          <a:p>
            <a:r>
              <a:rPr lang="en-US" dirty="0"/>
              <a:t>– Carl W. Buechner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606E74-4F13-BB07-97B5-D5432E65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" y="-317795"/>
            <a:ext cx="12169720" cy="71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AFC61-58D8-9A41-F18F-40FEBA28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/>
          <a:lstStyle/>
          <a:p>
            <a:r>
              <a:rPr lang="en-US" dirty="0"/>
              <a:t>Key elements of a memorable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64EDF-39C3-ED92-46E1-AEB276A4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/>
          <a:lstStyle/>
          <a:p>
            <a:r>
              <a:rPr lang="en-US" dirty="0"/>
              <a:t>Crafting an engaging, impactful, and professional presentation</a:t>
            </a:r>
          </a:p>
        </p:txBody>
      </p:sp>
      <p:pic>
        <p:nvPicPr>
          <p:cNvPr id="2" name="Picture 1" descr="A diagram of a project&#10;&#10;AI-generated content may be incorrect.">
            <a:extLst>
              <a:ext uri="{FF2B5EF4-FFF2-40B4-BE49-F238E27FC236}">
                <a16:creationId xmlns:a16="http://schemas.microsoft.com/office/drawing/2014/main" id="{D02F3B15-5084-E8AF-A1DC-0E486A05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" y="-232796"/>
            <a:ext cx="12188123" cy="70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CF8F10-DE5D-C4CC-C35F-8F0206B4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3" y="7831"/>
            <a:ext cx="12208466" cy="68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>
            <a:normAutofit/>
          </a:bodyPr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815201"/>
              </p:ext>
            </p:extLst>
          </p:nvPr>
        </p:nvGraphicFramePr>
        <p:xfrm>
          <a:off x="430213" y="1381125"/>
          <a:ext cx="11328399" cy="4760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76133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Area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Impact on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Source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Eye contact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80% more audience connection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Business review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Storytelling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Increases retention by 22x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University study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Interactive polls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Leads to 34% higher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LinkedIn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Visual aids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Boosts retention by 65%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Company research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Attention spans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Lasts about 5 minutes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Journal article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First impressions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Made in the first 15 seconds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Industry report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pic>
        <p:nvPicPr>
          <p:cNvPr id="3" name="Picture 2" descr="A diagram of data analysis&#10;&#10;AI-generated content may be incorrect.">
            <a:extLst>
              <a:ext uri="{FF2B5EF4-FFF2-40B4-BE49-F238E27FC236}">
                <a16:creationId xmlns:a16="http://schemas.microsoft.com/office/drawing/2014/main" id="{5B15570E-D327-CFAC-75B9-40328004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" y="8477"/>
            <a:ext cx="12191514" cy="68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D2D12-47D6-0C75-0075-86F584A2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53767-BED4-28A8-F874-32EC6F0D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Why visuals matter</a:t>
            </a:r>
          </a:p>
        </p:txBody>
      </p:sp>
      <p:pic>
        <p:nvPicPr>
          <p:cNvPr id="6" name="Picture Placeholder 5" descr="A person rowing a boat in the water">
            <a:extLst>
              <a:ext uri="{FF2B5EF4-FFF2-40B4-BE49-F238E27FC236}">
                <a16:creationId xmlns:a16="http://schemas.microsoft.com/office/drawing/2014/main" id="{F50DBC62-37E2-B773-D8AC-09F4F8276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F951-ED9F-7CAE-7F37-6D62C882B8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400" b="1" dirty="0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400" b="1" dirty="0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Present complex data in an easy-to-digest format.</a:t>
            </a:r>
          </a:p>
          <a:p>
            <a:pPr marL="0" indent="0">
              <a:buNone/>
            </a:pPr>
            <a:r>
              <a:rPr lang="en-US" sz="1400" b="1" dirty="0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Slides should support your speech, not replace it.</a:t>
            </a:r>
          </a:p>
          <a:p>
            <a:pPr marL="0" indent="0">
              <a:buNone/>
            </a:pPr>
            <a:r>
              <a:rPr lang="en-US" sz="1400" b="1" dirty="0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400" dirty="0"/>
              <a:t>Maintain consistency in fonts and color palettes for professionalism.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103D6-3A1E-D32B-CEEC-1168962D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" y="-323204"/>
            <a:ext cx="12166975" cy="71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F26EF-039C-B19F-7E20-BE52FE83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D9EA-6798-B9AF-200E-5303F736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/>
          <a:p>
            <a:r>
              <a:rPr lang="en-US" dirty="0"/>
              <a:t>35%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AF732-AEE4-C89E-C1C6-CFAA827CD2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/>
          <a:p>
            <a:r>
              <a:rPr lang="en-US" dirty="0"/>
              <a:t>of an audience’s retention rate is attributed to the visuals used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95C7AC6-85A3-8D7B-B21F-82E58840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3" y="-391896"/>
            <a:ext cx="12763821" cy="72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3978"/>
      </p:ext>
    </p:extLst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B1CF90-4325-48B7-84B7-FA4137780E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2E5260-2832-4BCF-81AB-9742AA229F3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D30E3E3-D30D-4D0C-B8BA-8E07411E62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513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DuneVTI</vt:lpstr>
      <vt:lpstr>Basic presentation</vt:lpstr>
      <vt:lpstr>Agenda</vt:lpstr>
      <vt:lpstr>Introduction</vt:lpstr>
      <vt:lpstr>“They may forget what you said, but they will never forget how you made them feel.”</vt:lpstr>
      <vt:lpstr>Key elements of a memorable presentation</vt:lpstr>
      <vt:lpstr>Engaging the audience</vt:lpstr>
      <vt:lpstr>Engagement data</vt:lpstr>
      <vt:lpstr>Why visuals matter</vt:lpstr>
      <vt:lpstr>35%</vt:lpstr>
      <vt:lpstr>Delivering with impact</vt:lpstr>
      <vt:lpstr>Effective delivery techniques</vt:lpstr>
      <vt:lpstr>Delivering with confidence </vt:lpstr>
      <vt:lpstr>Conclusion </vt:lpstr>
      <vt:lpstr>Q &amp; A</vt:lpstr>
      <vt:lpstr>PowerPoint Presentation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87</cp:revision>
  <dcterms:created xsi:type="dcterms:W3CDTF">2025-05-28T17:42:11Z</dcterms:created>
  <dcterms:modified xsi:type="dcterms:W3CDTF">2025-05-30T06:40:49Z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